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92" r:id="rId3"/>
    <p:sldId id="286" r:id="rId4"/>
    <p:sldId id="287" r:id="rId5"/>
    <p:sldId id="288" r:id="rId6"/>
    <p:sldId id="301" r:id="rId7"/>
    <p:sldId id="296" r:id="rId8"/>
    <p:sldId id="290" r:id="rId9"/>
    <p:sldId id="298" r:id="rId10"/>
    <p:sldId id="299" r:id="rId11"/>
    <p:sldId id="300" r:id="rId12"/>
    <p:sldId id="297" r:id="rId13"/>
    <p:sldId id="293" r:id="rId14"/>
    <p:sldId id="294" r:id="rId15"/>
    <p:sldId id="302" r:id="rId16"/>
    <p:sldId id="303" r:id="rId17"/>
    <p:sldId id="29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AA01EB-8CD3-4986-87C8-2F7958B38366}" type="datetimeFigureOut">
              <a:rPr lang="ru-RU"/>
              <a:pPr>
                <a:defRPr/>
              </a:pPr>
              <a:t>19.02.2024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419F36-11EC-4EBE-9208-2438820FF8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694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445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C7CCF-B656-4044-82D0-6AC34EF91336}" type="datetimeFigureOut">
              <a:rPr lang="ru-RU"/>
              <a:pPr>
                <a:defRPr/>
              </a:pPr>
              <a:t>19.02.2024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FF37-C53E-4E0F-AF94-17069C2474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90695-C6B9-4F70-93FA-455F52E82C2F}" type="datetimeFigureOut">
              <a:rPr lang="ru-RU"/>
              <a:pPr>
                <a:defRPr/>
              </a:pPr>
              <a:t>19.02.2024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BC9DA-4897-4717-90ED-DBF428EDCC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60E63-9F11-4321-8890-658BF22FA92C}" type="datetimeFigureOut">
              <a:rPr lang="ru-RU"/>
              <a:pPr>
                <a:defRPr/>
              </a:pPr>
              <a:t>19.02.2024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4BA71-7AE1-4C4C-8381-791A7E6054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2D886-31F7-41F0-A3D6-37232C6ABA78}" type="datetimeFigureOut">
              <a:rPr lang="ru-RU"/>
              <a:pPr>
                <a:defRPr/>
              </a:pPr>
              <a:t>19.02.2024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630E1-73A2-4B9F-A60B-78DAD12C5D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C70A0-86D8-4AC8-A420-11DEDE09934F}" type="datetimeFigureOut">
              <a:rPr lang="ru-RU"/>
              <a:pPr>
                <a:defRPr/>
              </a:pPr>
              <a:t>19.02.2024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6189A-3973-43BB-A093-5B002960B1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DCC0-A968-43C4-8000-FE3D479A02C9}" type="datetimeFigureOut">
              <a:rPr lang="ru-RU"/>
              <a:pPr>
                <a:defRPr/>
              </a:pPr>
              <a:t>19.02.2024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BDA0B-D36C-42E5-A4F7-9AFBEA7BB1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DD9EB-45A8-4FB7-86B4-2681849731CA}" type="datetimeFigureOut">
              <a:rPr lang="ru-RU"/>
              <a:pPr>
                <a:defRPr/>
              </a:pPr>
              <a:t>19.02.2024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50EC0-4AC9-4566-9E9F-41A080EA69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C1E79-83AA-4113-BF65-566387C7BCC3}" type="datetimeFigureOut">
              <a:rPr lang="ru-RU"/>
              <a:pPr>
                <a:defRPr/>
              </a:pPr>
              <a:t>19.02.2024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2B086-A6A6-46DC-83E5-B7E7918F7E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1318D-FA02-478A-875B-98BAF69F9BD7}" type="datetimeFigureOut">
              <a:rPr lang="ru-RU"/>
              <a:pPr>
                <a:defRPr/>
              </a:pPr>
              <a:t>19.02.2024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FDF39-4C9A-480F-8911-9B784811C4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96BBB-8460-45A3-B3B5-57D61456D54C}" type="datetimeFigureOut">
              <a:rPr lang="ru-RU"/>
              <a:pPr>
                <a:defRPr/>
              </a:pPr>
              <a:t>19.02.2024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AB727-C931-4CE6-B69F-CEAA9AE4B0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B8345-684B-4A3D-B0E7-E7E3D990423C}" type="datetimeFigureOut">
              <a:rPr lang="ru-RU"/>
              <a:pPr>
                <a:defRPr/>
              </a:pPr>
              <a:t>19.02.2024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EFE9E-82B7-46B1-8971-760ED5E9FD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75BA18-AFD3-46DE-994C-7C99885338F4}" type="datetimeFigureOut">
              <a:rPr lang="ru-RU"/>
              <a:pPr>
                <a:defRPr/>
              </a:pPr>
              <a:t>19.02.2024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280CE6-7C49-44C9-B8E8-5305E073F8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84" r:id="rId9"/>
    <p:sldLayoutId id="2147483675" r:id="rId10"/>
    <p:sldLayoutId id="21474836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11"/>
          <p:cNvSpPr>
            <a:spLocks noChangeArrowheads="1" noChangeShapeType="1" noTextEdit="1"/>
          </p:cNvSpPr>
          <p:nvPr/>
        </p:nvSpPr>
        <p:spPr bwMode="auto">
          <a:xfrm rot="10800000" flipV="1">
            <a:off x="3429000" y="1214438"/>
            <a:ext cx="57150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</a:t>
            </a:r>
          </a:p>
        </p:txBody>
      </p:sp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827584" y="908720"/>
            <a:ext cx="77048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«ОРЛОВКАЯ СРЕДНЯЯ ОБЩЕОБРАЗОВАТЕЛЬНАЯ ШКОЛА»</a:t>
            </a:r>
            <a:endParaRPr lang="ru-RU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683568" y="5661248"/>
            <a:ext cx="7488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658883 Алтайский </a:t>
            </a: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край 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,Немецкий национальный </a:t>
            </a: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район, </a:t>
            </a:r>
            <a:r>
              <a:rPr lang="ru-RU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с.Орлово</a:t>
            </a:r>
            <a:endParaRPr lang="ru-RU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ул.Школьная</a:t>
            </a: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,62.   </a:t>
            </a:r>
            <a:r>
              <a:rPr lang="ru-RU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orl@mail.ru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D:\радыш\здесь все\фото\фото школы\IMG_1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36912"/>
            <a:ext cx="427279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8196" name="Picture 2" descr="http://photostyle.narod.ru/download/vinetka/vin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" descr="C:\Users\домо\Desktop\Презентация1\Волейбольная команда.JPG"/>
          <p:cNvPicPr>
            <a:picLocks noChangeAspect="1" noChangeArrowheads="1"/>
          </p:cNvPicPr>
          <p:nvPr/>
        </p:nvPicPr>
        <p:blipFill>
          <a:blip r:embed="rId3" cstate="print"/>
          <a:srcRect r="2138" b="24451"/>
          <a:stretch>
            <a:fillRect/>
          </a:stretch>
        </p:blipFill>
        <p:spPr bwMode="auto">
          <a:xfrm>
            <a:off x="468313" y="549275"/>
            <a:ext cx="410368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C:\Users\домо\Desktop\Презентация1\Научно практическая конференция Будущее Алт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549275"/>
            <a:ext cx="3617912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3" descr="C:\Users\домо\Desktop\Презентация1\День учител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3357563"/>
            <a:ext cx="3617912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4" descr="C:\Users\домо\Desktop\Презентация1\Районный конкурс Учитель года.jpg"/>
          <p:cNvPicPr>
            <a:picLocks noChangeAspect="1" noChangeArrowheads="1"/>
          </p:cNvPicPr>
          <p:nvPr/>
        </p:nvPicPr>
        <p:blipFill>
          <a:blip r:embed="rId6" cstate="print"/>
          <a:srcRect l="20839" t="7854" r="15079" b="19267"/>
          <a:stretch>
            <a:fillRect/>
          </a:stretch>
        </p:blipFill>
        <p:spPr bwMode="auto">
          <a:xfrm>
            <a:off x="4932363" y="3787775"/>
            <a:ext cx="27035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9220" name="Picture 2" descr="http://photostyle.narod.ru/download/vinetka/vin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" descr="C:\Users\домо\Desktop\Презентация1\Молодежный форум.JPG"/>
          <p:cNvPicPr>
            <a:picLocks noChangeAspect="1" noChangeArrowheads="1"/>
          </p:cNvPicPr>
          <p:nvPr/>
        </p:nvPicPr>
        <p:blipFill>
          <a:blip r:embed="rId3" cstate="print"/>
          <a:srcRect t="12366" r="497" b="7153"/>
          <a:stretch>
            <a:fillRect/>
          </a:stretch>
        </p:blipFill>
        <p:spPr bwMode="auto">
          <a:xfrm>
            <a:off x="468313" y="476250"/>
            <a:ext cx="45100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 descr="C:\Users\домо\Desktop\Презентация1\Волонтерская помощ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692150"/>
            <a:ext cx="32131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3" descr="C:\Users\домо\Desktop\Презентация1\Районный конкурс КВН кин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3573463"/>
            <a:ext cx="3960812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4" descr="C:\Users\домо\Desktop\Презентация1\Торжественное мероприятие 9 мая 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3789363"/>
            <a:ext cx="3552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5124" name="Picture 2" descr="http://photostyle.narod.ru/download/vinetka/vin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509667" y="908050"/>
            <a:ext cx="3590726" cy="4969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err="1"/>
              <a:t>Вервейн</a:t>
            </a:r>
            <a:r>
              <a:rPr lang="ru-RU" sz="2800" b="1" i="1" dirty="0"/>
              <a:t> </a:t>
            </a:r>
            <a:endParaRPr lang="ru-RU" sz="2800" b="1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/>
              <a:t>Лариса </a:t>
            </a:r>
            <a:r>
              <a:rPr lang="ru-RU" sz="2800" b="1" i="1" dirty="0"/>
              <a:t>Викторовна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/>
              <a:t>директор </a:t>
            </a:r>
            <a:endParaRPr lang="ru-RU" sz="2000" b="1" i="1" dirty="0"/>
          </a:p>
          <a:p>
            <a:pPr algn="ctr"/>
            <a:r>
              <a:rPr lang="ru-RU" sz="2000" b="1" i="1" dirty="0"/>
              <a:t>МБОУ «Орловская СОШ</a:t>
            </a:r>
            <a:r>
              <a:rPr lang="ru-RU" sz="2000" b="1" i="1" dirty="0" smtClean="0"/>
              <a:t>»</a:t>
            </a:r>
            <a:r>
              <a:rPr lang="ru-RU" altLang="ru-RU" sz="2000" dirty="0" smtClean="0">
                <a:solidFill>
                  <a:schemeClr val="tx1"/>
                </a:solidFill>
              </a:rPr>
              <a:t> </a:t>
            </a:r>
            <a:r>
              <a:rPr lang="ru-RU" alt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биологии, химии</a:t>
            </a:r>
          </a:p>
          <a:p>
            <a:pPr algn="ctr"/>
            <a:r>
              <a:rPr lang="ru-RU" alt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первой квалификационной категории.</a:t>
            </a:r>
          </a:p>
          <a:p>
            <a:pPr algn="ctr"/>
            <a:endParaRPr lang="ru-RU" altLang="ru-RU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телефон: 83853928237</a:t>
            </a: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/>
          </a:p>
        </p:txBody>
      </p:sp>
      <p:pic>
        <p:nvPicPr>
          <p:cNvPr id="1026" name="Picture 2" descr="Вервейн Лариса Викторовна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42" y="955093"/>
            <a:ext cx="3246512" cy="46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вакансиях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Учитель математики:</a:t>
            </a:r>
          </a:p>
          <a:p>
            <a:pPr marL="0" indent="0" algn="ctr">
              <a:buNone/>
            </a:pPr>
            <a:endParaRPr lang="ru-RU" sz="1800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основная учебная нагрузка – 20 часов в неделю, дополнительная – 5 часов в неделю;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заработная плата от 25 тысяч рублей.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16824" cy="105039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Меры 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поддержки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8424936" cy="468052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ln w="635"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Компенсация коммунальных услуг в размере 2800 руб. ежемесячно;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ln w="635"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Возможность получения краевого единовременного пособия (300 или 200 тыс. </a:t>
            </a:r>
            <a:r>
              <a:rPr lang="ru-RU" sz="2800" b="1" dirty="0" err="1" smtClean="0">
                <a:ln w="635"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руб</a:t>
            </a:r>
            <a:r>
              <a:rPr lang="ru-RU" sz="2800" b="1" dirty="0" smtClean="0">
                <a:ln w="635"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ln w="635"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Муниципальные «подъёмные»  50 тыс. рублей.</a:t>
            </a:r>
          </a:p>
          <a:p>
            <a:pPr indent="-4572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b="1" dirty="0" smtClean="0">
                <a:ln w="635"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Выплаты ежемесячной надбавки к заработной   плате: </a:t>
            </a:r>
          </a:p>
          <a:p>
            <a:pPr algn="just">
              <a:spcBef>
                <a:spcPts val="0"/>
              </a:spcBef>
            </a:pPr>
            <a:r>
              <a:rPr lang="ru-RU" sz="2800" b="1" dirty="0">
                <a:ln w="635"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 w="635"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30% от оклада в первый год работы;</a:t>
            </a:r>
          </a:p>
          <a:p>
            <a:pPr algn="just">
              <a:spcBef>
                <a:spcPts val="0"/>
              </a:spcBef>
            </a:pPr>
            <a:r>
              <a:rPr lang="ru-RU" sz="2800" b="1" dirty="0" smtClean="0">
                <a:ln w="635"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20% от оклада- второй </a:t>
            </a:r>
            <a:r>
              <a:rPr lang="ru-RU" sz="2800" b="1" dirty="0">
                <a:ln w="635"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800" b="1" dirty="0" smtClean="0">
                <a:ln w="635"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</a:t>
            </a:r>
          </a:p>
          <a:p>
            <a:pPr algn="just">
              <a:spcBef>
                <a:spcPts val="0"/>
              </a:spcBef>
            </a:pPr>
            <a:r>
              <a:rPr lang="ru-RU" sz="2800" b="1" dirty="0" smtClean="0">
                <a:ln w="635"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10</a:t>
            </a:r>
            <a:r>
              <a:rPr lang="ru-RU" sz="2800" b="1" dirty="0">
                <a:ln w="635"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</a:t>
            </a:r>
            <a:r>
              <a:rPr lang="ru-RU" sz="2800" b="1" dirty="0" smtClean="0">
                <a:ln w="635"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оклада - третий </a:t>
            </a:r>
            <a:r>
              <a:rPr lang="ru-RU" sz="2800" b="1" dirty="0">
                <a:ln w="635"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800" b="1" dirty="0" smtClean="0">
                <a:ln w="635"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endParaRPr lang="ru-RU" sz="2800" b="1" dirty="0" smtClean="0">
              <a:ln w="635">
                <a:noFill/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2800" b="1" dirty="0" smtClean="0">
              <a:ln w="635">
                <a:noFill/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800" b="1" dirty="0">
              <a:ln w="635">
                <a:noFill/>
              </a:ln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13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40631"/>
            <a:ext cx="8229600" cy="11430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методической поддержки молодого специалиста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794" y="1700808"/>
            <a:ext cx="794563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endParaRPr lang="ru-RU" sz="2800" b="1" dirty="0" smtClean="0">
              <a:ln w="635">
                <a:noFill/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ln w="635"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n w="635"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Немецком национальном районе  создана и работает Ассоциация     молодых педагогов, руководитель </a:t>
            </a:r>
            <a:r>
              <a:rPr lang="ru-RU" sz="2800" b="1" dirty="0" smtClean="0">
                <a:ln w="635"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–Танцюра </a:t>
            </a:r>
            <a:r>
              <a:rPr lang="ru-RU" sz="2800" b="1" dirty="0">
                <a:ln w="635"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Витальевна, учитель математики</a:t>
            </a:r>
            <a:r>
              <a:rPr lang="ru-RU" sz="2800" b="1" dirty="0" smtClean="0">
                <a:ln w="635"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ln w="635"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проводится конкурс «Учитель года», номинация «Педагогический дебют</a:t>
            </a:r>
            <a:r>
              <a:rPr lang="ru-RU" sz="2800" b="1" dirty="0" smtClean="0">
                <a:ln w="635">
                  <a:noFill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ru-RU" sz="2800" b="1" dirty="0">
              <a:ln w="635">
                <a:noFill/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  <a:defRPr/>
            </a:pPr>
            <a:endParaRPr lang="ru-RU" b="1" dirty="0">
              <a:ln w="635">
                <a:noFill/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6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355977" y="1297329"/>
            <a:ext cx="4330824" cy="5062991"/>
          </a:xfrm>
        </p:spPr>
        <p:txBody>
          <a:bodyPr/>
          <a:lstStyle/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оказания методической помощи молодому учителю в школе создана система наставничества -поддержка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опытного педагога для приобретения молодым специалистом необходимых профессиональных 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навыков.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050" name="Picture 2" descr="https://sun9-37.userapi.com/impg/Tv7xhq3kjzE_Y_Oy6g7v-_bcDti8PBy5ShXz8A/_WDCZvO_px4.jpg?size=1250x1250&amp;quality=95&amp;sign=d2129bca8a016dda4b1ba0ffa3bcdff9&amp;c_uniq_tag=liL4iKLlqtLlZQk9HhfDVfsLAnE_ADPwWXeCRVptE7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7329"/>
            <a:ext cx="4173860" cy="450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2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908720"/>
            <a:ext cx="8305800" cy="19911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/>
              <a:t>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ждем энергичных и знающих свое дело людей, которые хотят работать с детьми и отдавать им частичку себя.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D:\радыш\здесь все\фото\фото школы\IMG_1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20888"/>
            <a:ext cx="5472608" cy="410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541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2988" t="-424" r="12988" b="5178"/>
          <a:stretch/>
        </p:blipFill>
        <p:spPr>
          <a:xfrm>
            <a:off x="251520" y="202429"/>
            <a:ext cx="8640960" cy="639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05064"/>
            <a:ext cx="7920880" cy="2232248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Село Орлово расположено  в 400 км от г. Барнаула, ежедневно 3 раза в  день проходят автобусы 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г.Барнаула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г. Новосибирска.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Село расположено на федеральной трассе Барнаул - Славгород,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 от райцентра с.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Гальбштадт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селе - все улицы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асфальтированны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инфраструктура: школа, детский сад,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врачебная амбулатория,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отделение сбербанка, почтовое отделение,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магазины, СТО,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шиномонтаж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18329" r="11731" b="20641"/>
          <a:stretch>
            <a:fillRect/>
          </a:stretch>
        </p:blipFill>
        <p:spPr bwMode="auto">
          <a:xfrm>
            <a:off x="2051720" y="476672"/>
            <a:ext cx="517412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30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DSC055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5"/>
            <a:ext cx="394936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getImaав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20888"/>
            <a:ext cx="39239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476672"/>
            <a:ext cx="396044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Дом культуры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1700808"/>
            <a:ext cx="396044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Детский сад «Сказка»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2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getImннне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3779912" cy="283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788024" y="692696"/>
            <a:ext cx="360040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Церковь Сергия Радонежского</a:t>
            </a:r>
            <a:endParaRPr lang="ru-RU" dirty="0"/>
          </a:p>
        </p:txBody>
      </p:sp>
      <p:pic>
        <p:nvPicPr>
          <p:cNvPr id="2050" name="Picture 2" descr="D:\радыш\здесь все\марине\Немецкий центр\А у нас в селе, село Орлово\с.Орлово\IMG_1045.JPG"/>
          <p:cNvPicPr>
            <a:picLocks noChangeAspect="1" noChangeArrowheads="1"/>
          </p:cNvPicPr>
          <p:nvPr/>
        </p:nvPicPr>
        <p:blipFill>
          <a:blip r:embed="rId3" cstate="print"/>
          <a:srcRect l="5901" t="8001" r="15350" b="21650"/>
          <a:stretch>
            <a:fillRect/>
          </a:stretch>
        </p:blipFill>
        <p:spPr bwMode="auto">
          <a:xfrm>
            <a:off x="395536" y="3212976"/>
            <a:ext cx="4513934" cy="3024336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683568" y="2492896"/>
            <a:ext cx="360040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Врачебная амбулатория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2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187" y="835199"/>
            <a:ext cx="8229600" cy="1009625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идет строительство новой школы. Срок сдачи -ноябрь 2024 года.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60848"/>
            <a:ext cx="6048672" cy="4536504"/>
          </a:xfrm>
        </p:spPr>
      </p:pic>
    </p:spTree>
    <p:extLst>
      <p:ext uri="{BB962C8B-B14F-4D97-AF65-F5344CB8AC3E}">
        <p14:creationId xmlns:p14="http://schemas.microsoft.com/office/powerpoint/2010/main" val="26561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4100" name="Picture 2" descr="http://photostyle.narod.ru/download/vinetka/vin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116013" y="260350"/>
            <a:ext cx="6911975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МБОУ «Орловская СОШ»</a:t>
            </a:r>
          </a:p>
        </p:txBody>
      </p:sp>
      <p:pic>
        <p:nvPicPr>
          <p:cNvPr id="4102" name="Picture 3" descr="C:\Users\домо\Downloads\3 (1).jpg"/>
          <p:cNvPicPr>
            <a:picLocks noChangeAspect="1" noChangeArrowheads="1"/>
          </p:cNvPicPr>
          <p:nvPr/>
        </p:nvPicPr>
        <p:blipFill>
          <a:blip r:embed="rId3" cstate="print"/>
          <a:srcRect l="32045" t="31310" r="32045" b="28609"/>
          <a:stretch>
            <a:fillRect/>
          </a:stretch>
        </p:blipFill>
        <p:spPr bwMode="auto">
          <a:xfrm>
            <a:off x="971600" y="1412875"/>
            <a:ext cx="7056388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1520" y="908720"/>
            <a:ext cx="8496944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 педагогов</a:t>
            </a:r>
          </a:p>
          <a:p>
            <a:pPr indent="449263" algn="r">
              <a:buFontTx/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 высшим образованием: 14 педагогов  </a:t>
            </a:r>
          </a:p>
          <a:p>
            <a:pPr indent="449263" algn="r">
              <a:buFontTx/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Со средним специальным образованием: 4</a:t>
            </a:r>
          </a:p>
          <a:p>
            <a:pPr indent="449263" algn="r">
              <a:buFontTx/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Высшая квалификационная категория - 5</a:t>
            </a:r>
          </a:p>
          <a:p>
            <a:pPr indent="449263" algn="r">
              <a:buFontTx/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Первая квалификационная категория -  11</a:t>
            </a:r>
          </a:p>
          <a:p>
            <a:pPr indent="449263" algn="r">
              <a:buFontTx/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Соответствие занимаемой должности - 2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3717032"/>
            <a:ext cx="8424936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школе обучается 202 ученика: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79 учащихся – 1-4 классы;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108 учащихся – 5-9 классы;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учащихся – 10-11 классы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33056"/>
            <a:ext cx="3312368" cy="2343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i.mycdn.me/image?t=3&amp;bid=805447006590&amp;id=805447006590&amp;plc=WEB&amp;tkn=*KL4dhyy7bKcKgs9T_ckJg5rtk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3240360" cy="2240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739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7172" name="Picture 2" descr="http://photostyle.narod.ru/download/vinetka/vin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D:\мама\100ANDRO\DSC_0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352901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 descr="C:\Users\домо\Desktop\Презентация1\Олимпиада проектов Вместе к успеху.jpg"/>
          <p:cNvPicPr>
            <a:picLocks noChangeAspect="1" noChangeArrowheads="1"/>
          </p:cNvPicPr>
          <p:nvPr/>
        </p:nvPicPr>
        <p:blipFill>
          <a:blip r:embed="rId4" cstate="print"/>
          <a:srcRect l="12650" t="11905" r="21429" b="11905"/>
          <a:stretch>
            <a:fillRect/>
          </a:stretch>
        </p:blipFill>
        <p:spPr bwMode="auto">
          <a:xfrm>
            <a:off x="4427538" y="404813"/>
            <a:ext cx="41767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5" descr="C:\Users\домо\Desktop\Презентация1\Конкурс патриотической песн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2781300"/>
            <a:ext cx="23749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6" descr="C:\Users\домо\Desktop\Презентация1\Внеурочная деятельност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3357563"/>
            <a:ext cx="3475038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</TotalTime>
  <Words>371</Words>
  <Application>Microsoft Office PowerPoint</Application>
  <PresentationFormat>Экран (4:3)</PresentationFormat>
  <Paragraphs>52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Constantia</vt:lpstr>
      <vt:lpstr>Impact</vt:lpstr>
      <vt:lpstr>Times New Roman</vt:lpstr>
      <vt:lpstr>Wingdings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настоящее время идет строительство новой школы. Срок сдачи -ноябрь 2024 года.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Сведения о вакансиях</vt:lpstr>
      <vt:lpstr>Меры  социальной поддержки</vt:lpstr>
      <vt:lpstr>Меры методической поддержки молодого специалиста</vt:lpstr>
      <vt:lpstr>Презентация PowerPoint</vt:lpstr>
      <vt:lpstr>       Мы ждем энергичных и знающих свое дело людей, которые хотят работать с детьми и отдавать им частичку себя.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lastModifiedBy>Лариса Викторовна</cp:lastModifiedBy>
  <cp:revision>148</cp:revision>
  <dcterms:created xsi:type="dcterms:W3CDTF">2012-04-15T11:45:41Z</dcterms:created>
  <dcterms:modified xsi:type="dcterms:W3CDTF">2024-02-19T08:00:48Z</dcterms:modified>
</cp:coreProperties>
</file>